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-120" y="-12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8C33-1D7C-6D46-A944-E9C52F007766}" type="datetimeFigureOut">
              <a:rPr lang="en-US" smtClean="0"/>
              <a:t>08/05/17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E95D-2ADD-AC4A-BE2C-71127CFE6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026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8C33-1D7C-6D46-A944-E9C52F007766}" type="datetimeFigureOut">
              <a:rPr lang="en-US" smtClean="0"/>
              <a:t>08/05/17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E95D-2ADD-AC4A-BE2C-71127CFE6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7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8C33-1D7C-6D46-A944-E9C52F007766}" type="datetimeFigureOut">
              <a:rPr lang="en-US" smtClean="0"/>
              <a:t>08/05/17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E95D-2ADD-AC4A-BE2C-71127CFE6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5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8C33-1D7C-6D46-A944-E9C52F007766}" type="datetimeFigureOut">
              <a:rPr lang="en-US" smtClean="0"/>
              <a:t>08/05/17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E95D-2ADD-AC4A-BE2C-71127CFE6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1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8C33-1D7C-6D46-A944-E9C52F007766}" type="datetimeFigureOut">
              <a:rPr lang="en-US" smtClean="0"/>
              <a:t>08/05/17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E95D-2ADD-AC4A-BE2C-71127CFE6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24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8C33-1D7C-6D46-A944-E9C52F007766}" type="datetimeFigureOut">
              <a:rPr lang="en-US" smtClean="0"/>
              <a:t>08/05/17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E95D-2ADD-AC4A-BE2C-71127CFE6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04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8C33-1D7C-6D46-A944-E9C52F007766}" type="datetimeFigureOut">
              <a:rPr lang="en-US" smtClean="0"/>
              <a:t>08/05/17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E95D-2ADD-AC4A-BE2C-71127CFE6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71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8C33-1D7C-6D46-A944-E9C52F007766}" type="datetimeFigureOut">
              <a:rPr lang="en-US" smtClean="0"/>
              <a:t>08/05/17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E95D-2ADD-AC4A-BE2C-71127CFE6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41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8C33-1D7C-6D46-A944-E9C52F007766}" type="datetimeFigureOut">
              <a:rPr lang="en-US" smtClean="0"/>
              <a:t>08/05/17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E95D-2ADD-AC4A-BE2C-71127CFE6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393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8C33-1D7C-6D46-A944-E9C52F007766}" type="datetimeFigureOut">
              <a:rPr lang="en-US" smtClean="0"/>
              <a:t>08/05/17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E95D-2ADD-AC4A-BE2C-71127CFE6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789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8C33-1D7C-6D46-A944-E9C52F007766}" type="datetimeFigureOut">
              <a:rPr lang="en-US" smtClean="0"/>
              <a:t>08/05/17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E95D-2ADD-AC4A-BE2C-71127CFE6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82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B8C33-1D7C-6D46-A944-E9C52F007766}" type="datetimeFigureOut">
              <a:rPr lang="en-US" smtClean="0"/>
              <a:t>08/05/17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3E95D-2ADD-AC4A-BE2C-71127CFE6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3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manrs.org/bcop/" TargetMode="External"/><Relationship Id="rId3" Type="http://schemas.openxmlformats.org/officeDocument/2006/relationships/hyperlink" Target="mailto:bcop@ripe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BCOP Task Force Administrative Matters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RIPE 74</a:t>
            </a:r>
          </a:p>
          <a:p>
            <a:r>
              <a:rPr lang="en-US" dirty="0" smtClean="0"/>
              <a:t>Budapest, </a:t>
            </a:r>
            <a:r>
              <a:rPr lang="en-US" dirty="0" err="1" smtClean="0"/>
              <a:t>Magyarország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405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BCOP TF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65522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Opening &amp; </a:t>
            </a:r>
            <a:r>
              <a:rPr lang="en-US" dirty="0" err="1" smtClean="0"/>
              <a:t>Administratrivia</a:t>
            </a:r>
            <a:r>
              <a:rPr lang="en-US" dirty="0" smtClean="0"/>
              <a:t> [5 min]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Global Activities [15 min] </a:t>
            </a:r>
          </a:p>
          <a:p>
            <a:pPr lvl="1"/>
            <a:r>
              <a:rPr lang="en-US" dirty="0" smtClean="0"/>
              <a:t>Jan </a:t>
            </a:r>
            <a:r>
              <a:rPr lang="en-US" dirty="0" err="1" smtClean="0"/>
              <a:t>Žorž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bcop.global</a:t>
            </a:r>
            <a:r>
              <a:rPr lang="en-US" dirty="0" smtClean="0"/>
              <a:t> website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IPv6 PD Document, </a:t>
            </a:r>
            <a:r>
              <a:rPr lang="en-US" dirty="0" err="1" smtClean="0"/>
              <a:t>Jordi</a:t>
            </a:r>
            <a:r>
              <a:rPr lang="en-US" dirty="0" smtClean="0"/>
              <a:t> </a:t>
            </a:r>
            <a:r>
              <a:rPr lang="en-US" dirty="0" err="1" smtClean="0"/>
              <a:t>Palet</a:t>
            </a:r>
            <a:r>
              <a:rPr lang="en-US" dirty="0" smtClean="0"/>
              <a:t> and Jan </a:t>
            </a:r>
            <a:r>
              <a:rPr lang="en-US" dirty="0" err="1" smtClean="0"/>
              <a:t>Žorž</a:t>
            </a:r>
            <a:r>
              <a:rPr lang="en-US" dirty="0" smtClean="0"/>
              <a:t> [15 min]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DNS Operational Considerations for Standards Compliance, </a:t>
            </a:r>
            <a:r>
              <a:rPr lang="en-US" dirty="0" err="1" smtClean="0"/>
              <a:t>Ondřej</a:t>
            </a:r>
            <a:r>
              <a:rPr lang="en-US" dirty="0" smtClean="0"/>
              <a:t> </a:t>
            </a:r>
            <a:r>
              <a:rPr lang="en-US" dirty="0" err="1" smtClean="0"/>
              <a:t>Surý</a:t>
            </a:r>
            <a:r>
              <a:rPr lang="en-US" dirty="0" smtClean="0"/>
              <a:t> [15 min]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IPv6 Assignment for Hosting Operators, </a:t>
            </a:r>
            <a:r>
              <a:rPr lang="en-US" dirty="0" err="1" smtClean="0"/>
              <a:t>Sascha</a:t>
            </a:r>
            <a:r>
              <a:rPr lang="en-US" dirty="0" smtClean="0"/>
              <a:t> Pollok</a:t>
            </a:r>
            <a:r>
              <a:rPr lang="en-US" dirty="0" smtClean="0"/>
              <a:t> [10 min]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Closing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024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MANRS BCOP Published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58052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Final version of MANRS BCOP has been published</a:t>
            </a:r>
          </a:p>
          <a:p>
            <a:pPr lvl="1"/>
            <a:r>
              <a:rPr lang="en-US" dirty="0" smtClean="0">
                <a:hlinkClick r:id="rId2"/>
              </a:rPr>
              <a:t>https://www.manrs.org/bcop/</a:t>
            </a:r>
            <a:endParaRPr lang="en-US" dirty="0" smtClean="0"/>
          </a:p>
          <a:p>
            <a:r>
              <a:rPr lang="en-US" dirty="0" smtClean="0"/>
              <a:t>Extended abstract of MANRS BCOP as RIPE document</a:t>
            </a:r>
          </a:p>
          <a:p>
            <a:pPr lvl="1"/>
            <a:r>
              <a:rPr lang="en-US" dirty="0" smtClean="0"/>
              <a:t>First draft of extended abstract sent to </a:t>
            </a:r>
            <a:r>
              <a:rPr lang="en-US" dirty="0" smtClean="0">
                <a:hlinkClick r:id="rId3"/>
              </a:rPr>
              <a:t>bcop@ripe.net</a:t>
            </a:r>
            <a:r>
              <a:rPr lang="en-US" smtClean="0"/>
              <a:t> mailing </a:t>
            </a:r>
            <a:r>
              <a:rPr lang="en-US" dirty="0" smtClean="0"/>
              <a:t>list by Andrei </a:t>
            </a:r>
            <a:r>
              <a:rPr lang="en-US" dirty="0" err="1" smtClean="0"/>
              <a:t>Robachevsky</a:t>
            </a:r>
            <a:endParaRPr lang="en-US" dirty="0" smtClean="0"/>
          </a:p>
          <a:p>
            <a:pPr lvl="1"/>
            <a:r>
              <a:rPr lang="en-US" dirty="0" smtClean="0"/>
              <a:t>Review period of three weeks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766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113</Words>
  <Application>Microsoft Macintosh PowerPoint</Application>
  <PresentationFormat>On-screen Show (16:9)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BCOP Task Force Administrative Matters</vt:lpstr>
      <vt:lpstr>BCOP TF Agenda</vt:lpstr>
      <vt:lpstr>MANRS BCOP Published</vt:lpstr>
    </vt:vector>
  </TitlesOfParts>
  <Company>NLnet Labs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BCOP Task Force Administrative Matters</dc:title>
  <dc:creator>Benno Overeinder</dc:creator>
  <cp:lastModifiedBy>Benno Overeinder</cp:lastModifiedBy>
  <cp:revision>5</cp:revision>
  <dcterms:created xsi:type="dcterms:W3CDTF">2017-05-08T14:39:12Z</dcterms:created>
  <dcterms:modified xsi:type="dcterms:W3CDTF">2017-05-08T15:12:33Z</dcterms:modified>
</cp:coreProperties>
</file>