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/>
    <p:restoredTop sz="94664"/>
  </p:normalViewPr>
  <p:slideViewPr>
    <p:cSldViewPr snapToGrid="0" snapToObjects="1">
      <p:cViewPr varScale="1">
        <p:scale>
          <a:sx n="80" d="100"/>
          <a:sy n="80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9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2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0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3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15C8-75B1-8247-BAB8-BD916967126E}" type="datetimeFigureOut">
              <a:rPr lang="en-US" smtClean="0"/>
              <a:t>5/8/17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CB2F-CE70-C242-B7D4-D8FFC64C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tking/BLACKHOLE-BGP-Commun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RFC7999</a:t>
            </a:r>
            <a:br>
              <a:rPr lang="en-US" dirty="0" smtClean="0"/>
            </a:br>
            <a:r>
              <a:rPr lang="en-US" dirty="0" smtClean="0"/>
              <a:t>BLACKHOLE BGP Community for </a:t>
            </a:r>
            <a:r>
              <a:rPr lang="en-US" dirty="0" err="1" smtClean="0"/>
              <a:t>Blackholing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67082"/>
            <a:ext cx="9144000" cy="995083"/>
          </a:xfrm>
        </p:spPr>
        <p:txBody>
          <a:bodyPr>
            <a:normAutofit/>
          </a:bodyPr>
          <a:lstStyle/>
          <a:p>
            <a:r>
              <a:rPr lang="en-US" dirty="0" smtClean="0"/>
              <a:t>Thomas King, DE-CIX</a:t>
            </a:r>
          </a:p>
          <a:p>
            <a:r>
              <a:rPr lang="en-US" dirty="0" smtClean="0"/>
              <a:t>thomas.king@de-cix.net, @</a:t>
            </a:r>
            <a:r>
              <a:rPr lang="en-US" dirty="0" err="1" smtClean="0"/>
              <a:t>thking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365125"/>
            <a:ext cx="11510683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RFC7999 - BLACKHOLE BGP Community for </a:t>
            </a:r>
            <a:r>
              <a:rPr lang="en-US" sz="4000" dirty="0" err="1" smtClean="0"/>
              <a:t>Blackholing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To signal </a:t>
            </a:r>
            <a:r>
              <a:rPr lang="en-US" sz="3200" dirty="0" err="1"/>
              <a:t>B</a:t>
            </a:r>
            <a:r>
              <a:rPr lang="en-US" sz="3200" dirty="0" err="1" smtClean="0"/>
              <a:t>lackholing</a:t>
            </a:r>
            <a:r>
              <a:rPr lang="en-US" sz="3200" dirty="0" smtClean="0"/>
              <a:t> different signaling mechanisms have been used:</a:t>
            </a:r>
          </a:p>
          <a:p>
            <a:r>
              <a:rPr lang="en-US" sz="3200" dirty="0" smtClean="0"/>
              <a:t>Various BGP communities</a:t>
            </a:r>
          </a:p>
          <a:p>
            <a:r>
              <a:rPr lang="en-US" sz="3200" dirty="0" smtClean="0"/>
              <a:t>Various pre-defined Next-Hop IP addresses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6"/>
                </a:solidFill>
              </a:rPr>
              <a:t>RFC7999 defines a well-known BLACKHOLE BGP Community (65535:666) that can be used at ISPs/IXPs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6"/>
                </a:solidFill>
              </a:rPr>
              <a:t>-&gt; Signaling </a:t>
            </a:r>
            <a:r>
              <a:rPr lang="en-US" sz="3200" dirty="0" err="1" smtClean="0">
                <a:solidFill>
                  <a:schemeClr val="accent6"/>
                </a:solidFill>
              </a:rPr>
              <a:t>Blackholing</a:t>
            </a:r>
            <a:r>
              <a:rPr lang="en-US" sz="3200" dirty="0" smtClean="0">
                <a:solidFill>
                  <a:schemeClr val="accent6"/>
                </a:solidFill>
              </a:rPr>
              <a:t> could be everywhere the same</a:t>
            </a:r>
          </a:p>
        </p:txBody>
      </p:sp>
    </p:spTree>
    <p:extLst>
      <p:ext uri="{BB962C8B-B14F-4D97-AF65-F5344CB8AC3E}">
        <p14:creationId xmlns:p14="http://schemas.microsoft.com/office/powerpoint/2010/main" val="1482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smtClean="0"/>
              <a:t>If you offer a </a:t>
            </a:r>
            <a:r>
              <a:rPr lang="en-US" sz="4400" dirty="0" err="1" smtClean="0"/>
              <a:t>Blackholing</a:t>
            </a:r>
            <a:r>
              <a:rPr lang="en-US" sz="4400" dirty="0" smtClean="0"/>
              <a:t> service …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… please implement RFC7999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RFC7999 can be implemented in addition to existing signaling mechanisms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5223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ISPs/IXPs implementing RFC7999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de-DE" sz="4000" dirty="0" smtClean="0"/>
              <a:t>ISPs:</a:t>
            </a:r>
          </a:p>
          <a:p>
            <a:pPr lvl="1"/>
            <a:r>
              <a:rPr lang="de-DE" sz="3600" dirty="0" smtClean="0"/>
              <a:t>KPN, </a:t>
            </a:r>
            <a:r>
              <a:rPr lang="de-DE" sz="3600" dirty="0" err="1" smtClean="0"/>
              <a:t>SysEleven</a:t>
            </a:r>
            <a:r>
              <a:rPr lang="de-DE" sz="3600" dirty="0" smtClean="0"/>
              <a:t>, </a:t>
            </a:r>
            <a:r>
              <a:rPr lang="de-DE" sz="3600" dirty="0" err="1" smtClean="0"/>
              <a:t>Strato</a:t>
            </a:r>
            <a:r>
              <a:rPr lang="de-DE" sz="3600" dirty="0" smtClean="0"/>
              <a:t>, </a:t>
            </a:r>
            <a:r>
              <a:rPr lang="de-DE" sz="3600" dirty="0"/>
              <a:t>Individual Network Berlin </a:t>
            </a:r>
            <a:r>
              <a:rPr lang="de-DE" sz="3600" smtClean="0"/>
              <a:t>e.V</a:t>
            </a:r>
            <a:r>
              <a:rPr lang="de-DE" sz="3600" smtClean="0"/>
              <a:t>, </a:t>
            </a:r>
            <a:r>
              <a:rPr lang="de-DE" sz="3600" dirty="0" err="1" smtClean="0"/>
              <a:t>Coloclue</a:t>
            </a:r>
            <a:r>
              <a:rPr lang="de-DE" sz="3600" dirty="0" smtClean="0"/>
              <a:t>, </a:t>
            </a:r>
            <a:r>
              <a:rPr lang="de-DE" sz="3600" dirty="0" err="1" smtClean="0"/>
              <a:t>Fusix</a:t>
            </a:r>
            <a:r>
              <a:rPr lang="de-DE" sz="3600" dirty="0" smtClean="0"/>
              <a:t> Networks, </a:t>
            </a:r>
            <a:r>
              <a:rPr lang="de-DE" sz="3600" dirty="0" err="1" smtClean="0"/>
              <a:t>BelWue</a:t>
            </a:r>
            <a:endParaRPr lang="de-DE" sz="3600" dirty="0" smtClean="0"/>
          </a:p>
          <a:p>
            <a:r>
              <a:rPr lang="en-US" sz="4000" dirty="0" smtClean="0"/>
              <a:t>IXPs: </a:t>
            </a:r>
          </a:p>
          <a:p>
            <a:pPr lvl="1"/>
            <a:r>
              <a:rPr lang="en-US" sz="3600" dirty="0" smtClean="0"/>
              <a:t>MSK-IX, NETIX, NIX-CZ, </a:t>
            </a:r>
            <a:r>
              <a:rPr lang="de-DE" sz="3600" dirty="0" err="1" smtClean="0"/>
              <a:t>TPIX.pl</a:t>
            </a:r>
            <a:r>
              <a:rPr lang="de-DE" sz="3600" dirty="0" smtClean="0"/>
              <a:t>, SIX, France-IX, </a:t>
            </a:r>
            <a:r>
              <a:rPr lang="de-DE" sz="3600" dirty="0" err="1" smtClean="0"/>
              <a:t>Equinix</a:t>
            </a:r>
            <a:r>
              <a:rPr lang="de-DE" sz="3600" dirty="0" smtClean="0"/>
              <a:t>, LAIIX, Community-IX, CIX.HR, NYIIX, DE-CIX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/>
                </a:solidFill>
              </a:rPr>
              <a:t>You could be next on the list!</a:t>
            </a:r>
          </a:p>
          <a:p>
            <a:pPr marL="0" indent="0" algn="ctr">
              <a:buNone/>
            </a:pPr>
            <a:endParaRPr lang="en-US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de-DE" sz="3000" dirty="0" smtClean="0">
                <a:hlinkClick r:id="rId2"/>
              </a:rPr>
              <a:t>https://github.com/tking/BLACKHOLE-BGP-Community</a:t>
            </a:r>
            <a:endParaRPr lang="de-DE" sz="3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7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137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RFC7999 BLACKHOLE BGP Community for Blackholing</vt:lpstr>
      <vt:lpstr>RFC7999 - BLACKHOLE BGP Community for Blackholing</vt:lpstr>
      <vt:lpstr>PowerPoint Presentation</vt:lpstr>
      <vt:lpstr>ISPs/IXPs implementing RFC7999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RFC7999 BLACKHOLE BGP Community for Blackholing</dc:title>
  <dc:creator>Thomas King</dc:creator>
  <cp:lastModifiedBy>Thomas King</cp:lastModifiedBy>
  <cp:revision>19</cp:revision>
  <dcterms:created xsi:type="dcterms:W3CDTF">2017-05-08T06:40:58Z</dcterms:created>
  <dcterms:modified xsi:type="dcterms:W3CDTF">2017-05-09T10:16:33Z</dcterms:modified>
</cp:coreProperties>
</file>